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9"/>
  </p:notesMasterIdLst>
  <p:handoutMasterIdLst>
    <p:handoutMasterId r:id="rId20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>
        <p:scale>
          <a:sx n="66" d="100"/>
          <a:sy n="66" d="100"/>
        </p:scale>
        <p:origin x="-222" y="-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13774" y="6381536"/>
            <a:ext cx="10363826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 userDrawn="1"/>
        </p:nvSpPr>
        <p:spPr>
          <a:xfrm>
            <a:off x="379141" y="602166"/>
            <a:ext cx="916171" cy="1516566"/>
          </a:xfrm>
          <a:custGeom>
            <a:avLst/>
            <a:gdLst>
              <a:gd name="connsiteX0" fmla="*/ 0 w 916171"/>
              <a:gd name="connsiteY0" fmla="*/ 0 h 1516566"/>
              <a:gd name="connsiteX1" fmla="*/ 914400 w 916171"/>
              <a:gd name="connsiteY1" fmla="*/ 379141 h 1516566"/>
              <a:gd name="connsiteX2" fmla="*/ 245327 w 916171"/>
              <a:gd name="connsiteY2" fmla="*/ 825190 h 1516566"/>
              <a:gd name="connsiteX3" fmla="*/ 735981 w 916171"/>
              <a:gd name="connsiteY3" fmla="*/ 1204332 h 1516566"/>
              <a:gd name="connsiteX4" fmla="*/ 468352 w 916171"/>
              <a:gd name="connsiteY4" fmla="*/ 1516566 h 151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171" h="1516566">
                <a:moveTo>
                  <a:pt x="0" y="0"/>
                </a:moveTo>
                <a:cubicBezTo>
                  <a:pt x="436756" y="120804"/>
                  <a:pt x="873512" y="241609"/>
                  <a:pt x="914400" y="379141"/>
                </a:cubicBezTo>
                <a:cubicBezTo>
                  <a:pt x="955288" y="516673"/>
                  <a:pt x="275064" y="687658"/>
                  <a:pt x="245327" y="825190"/>
                </a:cubicBezTo>
                <a:cubicBezTo>
                  <a:pt x="215591" y="962722"/>
                  <a:pt x="698810" y="1089103"/>
                  <a:pt x="735981" y="1204332"/>
                </a:cubicBezTo>
                <a:cubicBezTo>
                  <a:pt x="773152" y="1319561"/>
                  <a:pt x="620752" y="1418063"/>
                  <a:pt x="468352" y="1516566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78" y="86573"/>
            <a:ext cx="2465279" cy="11977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5" t="8281" r="5401" b="12556"/>
          <a:stretch/>
        </p:blipFill>
        <p:spPr>
          <a:xfrm>
            <a:off x="9635522" y="4702625"/>
            <a:ext cx="1642078" cy="1244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25-May-16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25-May-16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074420" y="3266254"/>
            <a:ext cx="0" cy="3477446"/>
          </a:xfrm>
          <a:prstGeom prst="line">
            <a:avLst/>
          </a:prstGeom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389120" y="1943100"/>
            <a:ext cx="6032817" cy="3940175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18232</TotalTime>
  <Words>847</Words>
  <Application>Microsoft Office PowerPoint</Application>
  <PresentationFormat>Widescreen</PresentationFormat>
  <Paragraphs>128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89</cp:revision>
  <dcterms:created xsi:type="dcterms:W3CDTF">2015-12-07T16:34:37Z</dcterms:created>
  <dcterms:modified xsi:type="dcterms:W3CDTF">2016-05-25T23:16:25Z</dcterms:modified>
</cp:coreProperties>
</file>